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7772400" cy="10058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440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82292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2561040"/>
            <a:ext cx="82292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3520" y="256104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256104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788400"/>
            <a:ext cx="8229240" cy="3394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82292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115560"/>
            <a:ext cx="8229240" cy="4066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256104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788400"/>
            <a:ext cx="8229240" cy="3394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520" y="256104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2561040"/>
            <a:ext cx="822852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82292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2561040"/>
            <a:ext cx="82292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3520" y="256104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256104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82292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115560"/>
            <a:ext cx="8229240" cy="4066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256104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3394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3520" y="256104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3520" y="788400"/>
            <a:ext cx="401544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2561040"/>
            <a:ext cx="8228520" cy="161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157320" y="5011200"/>
            <a:ext cx="2327040" cy="16632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500">
                <a:solidFill>
                  <a:srgbClr val="595959"/>
                </a:solidFill>
                <a:latin typeface="Century Gothic"/>
              </a:rPr>
              <a:t>© 2013 Distillery. All Rights Reserved. Proprietary and Confidential</a:t>
            </a:r>
            <a:endParaRPr/>
          </a:p>
        </p:txBody>
      </p:sp>
      <p:sp>
        <p:nvSpPr>
          <p:cNvPr id="5" name="CustomShape 2"/>
          <p:cNvSpPr/>
          <p:nvPr/>
        </p:nvSpPr>
        <p:spPr>
          <a:xfrm>
            <a:off x="21960" y="4987800"/>
            <a:ext cx="1419480" cy="2120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C1510151-1191-4101-8181-5161E1915111}" type="slidenum">
              <a:rPr lang="en-US" sz="800">
                <a:solidFill>
                  <a:srgbClr val="595959"/>
                </a:solidFill>
                <a:latin typeface="Century Gothic"/>
              </a:rPr>
              <a:t>‹#›</a:t>
            </a:fld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en-US"/>
              <a:t>Click to edit the title text format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157320" y="5011200"/>
            <a:ext cx="2327040" cy="16632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500">
                <a:solidFill>
                  <a:srgbClr val="595959"/>
                </a:solidFill>
                <a:latin typeface="Century Gothic"/>
              </a:rPr>
              <a:t>© 2013 Distillery. All Rights Reserved. Proprietary and Confidential</a:t>
            </a:r>
            <a:endParaRPr/>
          </a:p>
        </p:txBody>
      </p:sp>
      <p:sp>
        <p:nvSpPr>
          <p:cNvPr id="37" name="CustomShape 2"/>
          <p:cNvSpPr/>
          <p:nvPr/>
        </p:nvSpPr>
        <p:spPr>
          <a:xfrm>
            <a:off x="21960" y="4987800"/>
            <a:ext cx="1419480" cy="2120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E151F151-6181-4151-A111-817181514101}" type="slidenum">
              <a:rPr lang="en-US" sz="800">
                <a:solidFill>
                  <a:srgbClr val="595959"/>
                </a:solidFill>
                <a:latin typeface="Century Gothic"/>
              </a:rPr>
              <a:t>‹#›</a:t>
            </a:fld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title"/>
          </p:nvPr>
        </p:nvSpPr>
        <p:spPr>
          <a:xfrm>
            <a:off x="457200" y="115560"/>
            <a:ext cx="8229240" cy="5410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rgbClr val="008C98"/>
                </a:solidFill>
                <a:latin typeface="Century Gothic"/>
              </a:rPr>
              <a:t>Click to edit the title text formatClick to edit Master title style</a:t>
            </a:r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57200" y="788400"/>
            <a:ext cx="8229240" cy="339408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en-US" sz="2000">
                <a:solidFill>
                  <a:srgbClr val="A6A6A6"/>
                </a:solidFill>
                <a:latin typeface="Century Gothic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>
                <a:solidFill>
                  <a:srgbClr val="A6A6A6"/>
                </a:solidFill>
                <a:latin typeface="Century Gothic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solidFill>
                  <a:srgbClr val="A6A6A6"/>
                </a:solidFill>
                <a:latin typeface="Century Gothic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solidFill>
                  <a:srgbClr val="A6A6A6"/>
                </a:solidFill>
                <a:latin typeface="Century Gothic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solidFill>
                  <a:srgbClr val="A6A6A6"/>
                </a:solidFill>
                <a:latin typeface="Century Gothic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solidFill>
                  <a:srgbClr val="A6A6A6"/>
                </a:solidFill>
                <a:latin typeface="Century Gothic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A6A6A6"/>
                </a:solidFill>
                <a:latin typeface="Century Gothic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>
                <a:solidFill>
                  <a:srgbClr val="A6A6A6"/>
                </a:solidFill>
                <a:latin typeface="Century Gothic"/>
              </a:rPr>
              <a:t>Second level</a:t>
            </a:r>
            <a:endParaRPr/>
          </a:p>
          <a:p>
            <a:pPr lvl="1">
              <a:buFont typeface="Arial"/>
              <a:buChar char="•"/>
            </a:pPr>
            <a:r>
              <a:rPr lang="en-US" sz="1600">
                <a:solidFill>
                  <a:srgbClr val="A6A6A6"/>
                </a:solidFill>
                <a:latin typeface="Century Gothic"/>
              </a:rPr>
              <a:t>Third level</a:t>
            </a:r>
            <a:endParaRPr/>
          </a:p>
          <a:p>
            <a:pPr lvl="2">
              <a:buFont typeface="Lucida Grande"/>
              <a:buChar char="-"/>
            </a:pPr>
            <a:r>
              <a:rPr lang="en-US" sz="1600">
                <a:solidFill>
                  <a:srgbClr val="A6A6A6"/>
                </a:solidFill>
                <a:latin typeface="Century Gothic"/>
              </a:rPr>
              <a:t>Fourth level</a:t>
            </a:r>
            <a:endParaRPr/>
          </a:p>
          <a:p>
            <a:pPr lvl="3">
              <a:buFont typeface="Wingdings" charset="2"/>
              <a:buChar char=""/>
            </a:pPr>
            <a:r>
              <a:rPr lang="en-US" sz="1600">
                <a:solidFill>
                  <a:srgbClr val="A6A6A6"/>
                </a:solidFill>
                <a:latin typeface="Century Gothic"/>
              </a:rPr>
              <a:t>Fifth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19800" y="2620080"/>
            <a:ext cx="9143640" cy="1095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8C98"/>
                </a:solidFill>
                <a:latin typeface="Century Gothic"/>
              </a:rPr>
              <a:t>Groovy + Hive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1600">
                <a:solidFill>
                  <a:srgbClr val="A6A6A6"/>
                </a:solidFill>
                <a:latin typeface="Century Gothic"/>
              </a:rPr>
              <a:t>11.19.13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73" name="CustomShape 2"/>
          <p:cNvSpPr/>
          <p:nvPr/>
        </p:nvSpPr>
        <p:spPr>
          <a:xfrm>
            <a:off x="-203040" y="-1066680"/>
            <a:ext cx="184320" cy="369000"/>
          </a:xfrm>
          <a:prstGeom prst="rect">
            <a:avLst/>
          </a:prstGeom>
        </p:spPr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19800" y="1842840"/>
            <a:ext cx="9143640" cy="6390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3600" b="1">
                <a:solidFill>
                  <a:srgbClr val="008C98"/>
                </a:solidFill>
                <a:latin typeface="Century Gothic"/>
              </a:rPr>
              <a:t>Groovy support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Shape 1"/>
          <p:cNvSpPr txBox="1"/>
          <p:nvPr/>
        </p:nvSpPr>
        <p:spPr>
          <a:xfrm>
            <a:off x="457200" y="115560"/>
            <a:ext cx="8229240" cy="5410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76" name="TextShape 2"/>
          <p:cNvSpPr txBox="1"/>
          <p:nvPr/>
        </p:nvSpPr>
        <p:spPr>
          <a:xfrm>
            <a:off x="457200" y="788400"/>
            <a:ext cx="8229240" cy="33940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7" name="TextShape 3"/>
          <p:cNvSpPr txBox="1"/>
          <p:nvPr/>
        </p:nvSpPr>
        <p:spPr>
          <a:xfrm>
            <a:off x="385200" y="1224000"/>
            <a:ext cx="8503920" cy="32565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Data Science people afraid of Java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Compiling UDFS should be easy but there are a lot of dependencies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Copying around jar files becomes a system admin problem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Motivation: make it easy to build UDF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78" name="CustomShape 4"/>
          <p:cNvSpPr/>
          <p:nvPr/>
        </p:nvSpPr>
        <p:spPr>
          <a:xfrm>
            <a:off x="-365400" y="92520"/>
            <a:ext cx="9143640" cy="6390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3600" b="1">
                <a:solidFill>
                  <a:srgbClr val="008C98"/>
                </a:solidFill>
                <a:latin typeface="Century Gothic"/>
              </a:rPr>
              <a:t>Why?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457200" y="115560"/>
            <a:ext cx="8229240" cy="5410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0" name="TextShape 2"/>
          <p:cNvSpPr txBox="1"/>
          <p:nvPr/>
        </p:nvSpPr>
        <p:spPr>
          <a:xfrm>
            <a:off x="457200" y="788400"/>
            <a:ext cx="8229240" cy="33940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1" name="TextShape 3"/>
          <p:cNvSpPr txBox="1"/>
          <p:nvPr/>
        </p:nvSpPr>
        <p:spPr>
          <a:xfrm>
            <a:off x="385200" y="1224000"/>
            <a:ext cx="8503920" cy="40701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Hive &gt;
compile `import org.apache.hadoop.hive.ql.exec.UDF \;</a:t>
            </a: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public class Pyth extends UDF {</a:t>
            </a: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  public double evaluate(double a, double b){</a:t>
            </a: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    return Math.sqrt((a*a) + (b*b)) \;</a:t>
            </a: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  }</a:t>
            </a: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} ` AS GROOVY NAMED Pyth.groovy;</a:t>
            </a: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CREATE TEMPORARY FUNCTION Pyth as 'Pyth';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SELECT Pyth(3,4) FROM src limit 1;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5.0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2" name="CustomShape 4"/>
          <p:cNvSpPr/>
          <p:nvPr/>
        </p:nvSpPr>
        <p:spPr>
          <a:xfrm>
            <a:off x="20160" y="43200"/>
            <a:ext cx="9143640" cy="6390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3600" b="1">
                <a:solidFill>
                  <a:srgbClr val="008C98"/>
                </a:solidFill>
                <a:latin typeface="Century Gothic"/>
              </a:rPr>
              <a:t>Usage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57200" y="115560"/>
            <a:ext cx="8229240" cy="5410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4" name="TextShape 2"/>
          <p:cNvSpPr txBox="1"/>
          <p:nvPr/>
        </p:nvSpPr>
        <p:spPr>
          <a:xfrm>
            <a:off x="457200" y="788400"/>
            <a:ext cx="8229240" cy="33940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5" name="TextShape 3"/>
          <p:cNvSpPr txBox="1"/>
          <p:nvPr/>
        </p:nvSpPr>
        <p:spPr>
          <a:xfrm>
            <a:off x="385200" y="1224000"/>
            <a:ext cx="8503920" cy="353952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Clojure, Scala, Jython 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Fixing terrible escaping of ; in hive CLI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Pure Java Streaming (WIP)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Alternative to sending data to external piped processes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b="1">
                <a:solidFill>
                  <a:srgbClr val="008C98"/>
                </a:solidFill>
                <a:latin typeface="Century Gothic"/>
              </a:rPr>
              <a:t>See HIVE-520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6" name="CustomShape 4"/>
          <p:cNvSpPr/>
          <p:nvPr/>
        </p:nvSpPr>
        <p:spPr>
          <a:xfrm>
            <a:off x="20160" y="43200"/>
            <a:ext cx="9143640" cy="6390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3600" b="1">
                <a:solidFill>
                  <a:srgbClr val="008C98"/>
                </a:solidFill>
                <a:latin typeface="Century Gothic"/>
              </a:rPr>
              <a:t>Next steps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Macintosh PowerPoint</Application>
  <PresentationFormat>On-screen Show (16:9)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Carl Steinbach</cp:lastModifiedBy>
  <cp:revision>1</cp:revision>
  <dcterms:modified xsi:type="dcterms:W3CDTF">2013-11-23T01:56:02Z</dcterms:modified>
</cp:coreProperties>
</file>